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8"/>
  </p:notesMasterIdLst>
  <p:sldIdLst>
    <p:sldId id="256" r:id="rId2"/>
    <p:sldId id="277" r:id="rId3"/>
    <p:sldId id="276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298" r:id="rId25"/>
    <p:sldId id="300" r:id="rId26"/>
    <p:sldId id="30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1D87E14-C8A3-4339-BB57-B268F7B34A9C}">
          <p14:sldIdLst>
            <p14:sldId id="256"/>
            <p14:sldId id="277"/>
            <p14:sldId id="276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9"/>
            <p14:sldId id="298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0" autoAdjust="0"/>
    <p:restoredTop sz="95455" autoAdjust="0"/>
  </p:normalViewPr>
  <p:slideViewPr>
    <p:cSldViewPr snapToGrid="0">
      <p:cViewPr varScale="1">
        <p:scale>
          <a:sx n="58" d="100"/>
          <a:sy n="58" d="100"/>
        </p:scale>
        <p:origin x="10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1E853-87E3-4447-BD29-D9ECB9696FA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DB361-F4E8-48FC-9AFF-3C5AD632A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2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DB361-F4E8-48FC-9AFF-3C5AD632AA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8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6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7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3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3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3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7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4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3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236C-9D97-4B39-B80A-8863B39D26D2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D1564-8A25-46BD-A4AB-B477A11B0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947" y="399849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Военно-спортивная игра «Победа» 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«Патриоты Липецкой области»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76" y="1905794"/>
            <a:ext cx="8296102" cy="4777639"/>
          </a:xfrm>
        </p:spPr>
      </p:pic>
      <p:sp>
        <p:nvSpPr>
          <p:cNvPr id="3" name="Прямоугольник 2"/>
          <p:cNvSpPr/>
          <p:nvPr/>
        </p:nvSpPr>
        <p:spPr>
          <a:xfrm>
            <a:off x="5685905" y="7534579"/>
            <a:ext cx="4937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преподаватель-организатор ОБЖ МБОУ СОШ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им.А.М.Селищева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с.Волово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1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8613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32576" y="266007"/>
            <a:ext cx="6273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награждения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58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2342" cy="8462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9391" y="0"/>
            <a:ext cx="6449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Заслуженные награды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13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4807"/>
            <a:ext cx="12435840" cy="109062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3431" y="-2094807"/>
            <a:ext cx="6990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прошли долгий путь от стен родной школы с. Волово, завоевав первое место в Липецкой области в военно-спортивной игре «Победа»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80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766" y="-2360817"/>
            <a:ext cx="10673541" cy="120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138" y="-1479665"/>
            <a:ext cx="12674138" cy="10706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9392" y="-1230284"/>
            <a:ext cx="6549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Строевая подготовка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01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0399" y="2209799"/>
            <a:ext cx="32512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5224" y="-1113906"/>
            <a:ext cx="10889677" cy="93767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9615" y="-1870365"/>
            <a:ext cx="4239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гранаты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58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764" y="-2360818"/>
            <a:ext cx="11072554" cy="115380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006" y="-1995058"/>
            <a:ext cx="3308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Разборка-сборка автомата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33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644" y="-1662545"/>
            <a:ext cx="12269586" cy="106236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9121" y="-1662545"/>
            <a:ext cx="408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в бронежилете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7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765" y="-2743199"/>
            <a:ext cx="11272060" cy="12535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0085" y="-1928553"/>
            <a:ext cx="479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Снаряжение магазина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00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021" y="-2128058"/>
            <a:ext cx="12640887" cy="114050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9440" y="-1845426"/>
            <a:ext cx="4738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Ратные страницы истории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04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96"/>
            <a:ext cx="12191999" cy="83569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540" y="381965"/>
            <a:ext cx="8657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«Патриоты Липецкой области» заняла 4-е призовое место в финальном этапе военно-спортивной игры «Победа»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9" y="-1911927"/>
            <a:ext cx="12585469" cy="109229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0085" y="-1679171"/>
            <a:ext cx="454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Перетягивание каната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13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731" y="-2044931"/>
            <a:ext cx="13017731" cy="11089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9802" y="-1612670"/>
            <a:ext cx="4762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песни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28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701" y="-2319254"/>
            <a:ext cx="11238808" cy="116544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15199" y="-1762298"/>
            <a:ext cx="399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ожидании вальса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09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4560"/>
            <a:ext cx="12192000" cy="109062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0085" y="-2011680"/>
            <a:ext cx="5843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Прометей свидетель нашей Победы!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31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4560"/>
            <a:ext cx="12192000" cy="108564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16189" y="-1862051"/>
            <a:ext cx="3690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Путёвка в Москву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94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821" y="-2685009"/>
            <a:ext cx="11122433" cy="120700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2461" y="-1961804"/>
            <a:ext cx="5910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сон Победы!!!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00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4931"/>
            <a:ext cx="12751724" cy="111390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0284" y="-1795549"/>
            <a:ext cx="109617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775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0456"/>
            <a:ext cx="12192000" cy="90745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7999" y="-1620456"/>
            <a:ext cx="8480386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финальной военно-спортивной игры «Победа» в парке «Патриот»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0684" y="3244334"/>
            <a:ext cx="301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Статен в строю, силён в бою</a:t>
            </a:r>
            <a:endParaRPr lang="ru-RU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4495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5987" y="0"/>
            <a:ext cx="5536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Статен в строю, силён в бою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85768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5987" y="0"/>
            <a:ext cx="4911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38" y="0"/>
            <a:ext cx="12292314" cy="84263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5987" y="0"/>
            <a:ext cx="4645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Огневой рубеж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8129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7981" y="0"/>
            <a:ext cx="458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победителей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0"/>
            <a:ext cx="1164799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5604" y="81023"/>
            <a:ext cx="494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 в учении, легко в бою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7"/>
            <a:ext cx="12192000" cy="7481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9067" y="116377"/>
            <a:ext cx="6516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Нам есть чем гордиться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145</Words>
  <Application>Microsoft Office PowerPoint</Application>
  <PresentationFormat>Широкоэкранный</PresentationFormat>
  <Paragraphs>29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Военно-спортивная игра «Победа» и  «Патриоты Липецкой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</dc:title>
  <dc:creator>Пользователь Windows</dc:creator>
  <cp:lastModifiedBy>Пользователь Windows</cp:lastModifiedBy>
  <cp:revision>26</cp:revision>
  <dcterms:created xsi:type="dcterms:W3CDTF">2017-11-19T09:09:38Z</dcterms:created>
  <dcterms:modified xsi:type="dcterms:W3CDTF">2017-11-19T16:32:12Z</dcterms:modified>
</cp:coreProperties>
</file>